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"/>
  </p:notesMasterIdLst>
  <p:sldIdLst>
    <p:sldId id="276" r:id="rId2"/>
    <p:sldId id="277" r:id="rId3"/>
  </p:sldIdLst>
  <p:sldSz cx="9906000" cy="6858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04" autoAdjust="0"/>
  </p:normalViewPr>
  <p:slideViewPr>
    <p:cSldViewPr>
      <p:cViewPr varScale="1">
        <p:scale>
          <a:sx n="87" d="100"/>
          <a:sy n="87" d="100"/>
        </p:scale>
        <p:origin x="1272" y="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F2E75-6826-46B7-8E3E-4093ECE14106}" type="datetimeFigureOut">
              <a:rPr kumimoji="1" lang="ja-JP" altLang="en-US" smtClean="0"/>
              <a:t>2016/12/21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B41B7-25CA-4046-A197-B777D75C76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747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EB4C-F7C2-411E-AA41-B2A6048AF5B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39F8-93C8-4BA3-B5C9-93D5C3A51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06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EB4C-F7C2-411E-AA41-B2A6048AF5B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39F8-93C8-4BA3-B5C9-93D5C3A51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595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EB4C-F7C2-411E-AA41-B2A6048AF5B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39F8-93C8-4BA3-B5C9-93D5C3A51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385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EB4C-F7C2-411E-AA41-B2A6048AF5B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39F8-93C8-4BA3-B5C9-93D5C3A51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45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EB4C-F7C2-411E-AA41-B2A6048AF5B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39F8-93C8-4BA3-B5C9-93D5C3A51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60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EB4C-F7C2-411E-AA41-B2A6048AF5B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39F8-93C8-4BA3-B5C9-93D5C3A51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895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EB4C-F7C2-411E-AA41-B2A6048AF5B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39F8-93C8-4BA3-B5C9-93D5C3A51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333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EB4C-F7C2-411E-AA41-B2A6048AF5B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39F8-93C8-4BA3-B5C9-93D5C3A51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656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EB4C-F7C2-411E-AA41-B2A6048AF5B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39F8-93C8-4BA3-B5C9-93D5C3A51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05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EB4C-F7C2-411E-AA41-B2A6048AF5B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39F8-93C8-4BA3-B5C9-93D5C3A51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135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EB4C-F7C2-411E-AA41-B2A6048AF5B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39F8-93C8-4BA3-B5C9-93D5C3A51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394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CEB4C-F7C2-411E-AA41-B2A6048AF5B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839F8-93C8-4BA3-B5C9-93D5C3A51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21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/>
        </p:nvCxnSpPr>
        <p:spPr>
          <a:xfrm>
            <a:off x="92007" y="404296"/>
            <a:ext cx="9712497" cy="1932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6518" y="-7263"/>
            <a:ext cx="75470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The reason why holding your MICE in Okinawa</a:t>
            </a:r>
            <a:endParaRPr lang="ja-JP" altLang="en-US" sz="20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2007" y="548680"/>
            <a:ext cx="7621588" cy="441325"/>
          </a:xfrm>
          <a:prstGeom prst="round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TW" sz="20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Okinawa Island with its wealth of sightseeing</a:t>
            </a:r>
            <a:endParaRPr lang="ja-JP" altLang="en-US" sz="20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317758" y="1330956"/>
            <a:ext cx="6099737" cy="5362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Centered on Kokusai Dori Street, called "the miracle mile" symbolizing Okinawa's reconstruction after the war, the town is a compact distillation of the charm of Okinawa, from daily life to art.</a:t>
            </a:r>
            <a:endParaRPr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14753" y="1290950"/>
            <a:ext cx="293620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Recommended Course of </a:t>
            </a:r>
            <a:endParaRPr lang="en-US" altLang="ja-JP" sz="1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the </a:t>
            </a:r>
            <a:r>
              <a:rPr lang="en-US" altLang="ja-JP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Naha area</a:t>
            </a:r>
            <a:endParaRPr lang="ja-JP" altLang="en-US" sz="1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2019375"/>
            <a:ext cx="1762892" cy="1625649"/>
          </a:xfrm>
          <a:prstGeom prst="rect">
            <a:avLst/>
          </a:prstGeom>
        </p:spPr>
      </p:pic>
      <p:sp>
        <p:nvSpPr>
          <p:cNvPr id="12" name="角丸四角形 11"/>
          <p:cNvSpPr/>
          <p:nvPr/>
        </p:nvSpPr>
        <p:spPr>
          <a:xfrm>
            <a:off x="272481" y="3341767"/>
            <a:ext cx="1766058" cy="3077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Shurijo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 Castle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2295766" y="3114875"/>
            <a:ext cx="275847" cy="34061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>
            <a:off x="4902817" y="3120864"/>
            <a:ext cx="275847" cy="34061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>
            <a:off x="7500114" y="3160392"/>
            <a:ext cx="275847" cy="34061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2029705" y="2642242"/>
            <a:ext cx="907071" cy="426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About 17 minutes</a:t>
            </a:r>
            <a:endParaRPr lang="ja-JP" altLang="en-US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7" name="Picture 6" descr="http://okasanta.co.uk/image-sozai/m/m0100/oka2-M01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53" y="2172784"/>
            <a:ext cx="451445" cy="50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117" y="2014411"/>
            <a:ext cx="1753405" cy="161709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3813" y="2008329"/>
            <a:ext cx="1752385" cy="1617503"/>
          </a:xfrm>
          <a:prstGeom prst="rect">
            <a:avLst/>
          </a:prstGeom>
        </p:spPr>
      </p:pic>
      <p:sp>
        <p:nvSpPr>
          <p:cNvPr id="20" name="角丸四角形 19"/>
          <p:cNvSpPr/>
          <p:nvPr/>
        </p:nvSpPr>
        <p:spPr>
          <a:xfrm>
            <a:off x="2864768" y="3318055"/>
            <a:ext cx="1769754" cy="30777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Kokusai Dori Street 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5385048" y="3246354"/>
            <a:ext cx="1761150" cy="39555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2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Makishi</a:t>
            </a:r>
            <a:r>
              <a:rPr lang="en-US" altLang="zh-TW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 Public Market No.1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587" y="2018933"/>
            <a:ext cx="1779872" cy="1606899"/>
          </a:xfrm>
          <a:prstGeom prst="rect">
            <a:avLst/>
          </a:prstGeom>
        </p:spPr>
      </p:pic>
      <p:sp>
        <p:nvSpPr>
          <p:cNvPr id="23" name="角丸四角形 22"/>
          <p:cNvSpPr/>
          <p:nvPr/>
        </p:nvSpPr>
        <p:spPr>
          <a:xfrm>
            <a:off x="7988283" y="3246353"/>
            <a:ext cx="1791175" cy="37864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Tsuboya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2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Yachimun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 Pottery Street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4" name="Picture 4" descr="https://image.freepik.com/free-icon/_318-276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137" y="2133735"/>
            <a:ext cx="469225" cy="46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image.freepik.com/free-icon/_318-276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425" y="2143483"/>
            <a:ext cx="469225" cy="46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正方形/長方形 28"/>
          <p:cNvSpPr/>
          <p:nvPr/>
        </p:nvSpPr>
        <p:spPr>
          <a:xfrm>
            <a:off x="3514828" y="4038241"/>
            <a:ext cx="5830660" cy="5362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This area is steeped in timeless history and natural beauty, with its green forests with their freshwater airings, and the boundless ocean. Providing calm spirit, it's also a place where people pray for peace.</a:t>
            </a:r>
            <a:endParaRPr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右矢印 31"/>
          <p:cNvSpPr/>
          <p:nvPr/>
        </p:nvSpPr>
        <p:spPr>
          <a:xfrm>
            <a:off x="3249439" y="5824688"/>
            <a:ext cx="275847" cy="34061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4" name="Picture 6" descr="http://okasanta.co.uk/image-sozai/m/m0100/oka2-M01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926" y="4908419"/>
            <a:ext cx="451445" cy="50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480" y="4721887"/>
            <a:ext cx="2573921" cy="1729906"/>
          </a:xfrm>
          <a:prstGeom prst="rect">
            <a:avLst/>
          </a:prstGeom>
        </p:spPr>
      </p:pic>
      <p:sp>
        <p:nvSpPr>
          <p:cNvPr id="37" name="右矢印 36"/>
          <p:cNvSpPr/>
          <p:nvPr/>
        </p:nvSpPr>
        <p:spPr>
          <a:xfrm>
            <a:off x="6849839" y="5777299"/>
            <a:ext cx="275847" cy="34061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9" name="Picture 6" descr="http://okasanta.co.uk/image-sozai/m/m0100/oka2-M01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326" y="4861030"/>
            <a:ext cx="451445" cy="50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角丸四角形 39"/>
          <p:cNvSpPr/>
          <p:nvPr/>
        </p:nvSpPr>
        <p:spPr>
          <a:xfrm>
            <a:off x="272480" y="6157465"/>
            <a:ext cx="1884773" cy="29432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Peace Memorial Park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1" name="図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990" y="4733043"/>
            <a:ext cx="2536836" cy="1718750"/>
          </a:xfrm>
          <a:prstGeom prst="rect">
            <a:avLst/>
          </a:prstGeom>
        </p:spPr>
      </p:pic>
      <p:sp>
        <p:nvSpPr>
          <p:cNvPr id="42" name="角丸四角形 41"/>
          <p:cNvSpPr/>
          <p:nvPr/>
        </p:nvSpPr>
        <p:spPr>
          <a:xfrm>
            <a:off x="3872880" y="6157465"/>
            <a:ext cx="1512168" cy="29432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Okinawa World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3" name="図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140" y="4728842"/>
            <a:ext cx="1493683" cy="1722951"/>
          </a:xfrm>
          <a:prstGeom prst="rect">
            <a:avLst/>
          </a:prstGeom>
        </p:spPr>
      </p:pic>
      <p:sp>
        <p:nvSpPr>
          <p:cNvPr id="44" name="角丸四角形 43"/>
          <p:cNvSpPr/>
          <p:nvPr/>
        </p:nvSpPr>
        <p:spPr>
          <a:xfrm>
            <a:off x="7473280" y="6021288"/>
            <a:ext cx="1494543" cy="43050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Sefa-utaki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 sacred place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163548" y="4014002"/>
            <a:ext cx="293620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Recommended Course of </a:t>
            </a:r>
            <a:endParaRPr lang="en-US" altLang="ja-JP" sz="1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the Southern area</a:t>
            </a:r>
            <a:endParaRPr lang="ja-JP" altLang="en-US" sz="1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4664968" y="2651128"/>
            <a:ext cx="907071" cy="426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About </a:t>
            </a:r>
            <a:r>
              <a:rPr lang="en-US" altLang="ja-JP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 </a:t>
            </a:r>
            <a:r>
              <a:rPr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minutes</a:t>
            </a:r>
            <a:endParaRPr lang="ja-JP" altLang="en-US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7184501" y="2660339"/>
            <a:ext cx="907071" cy="426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About </a:t>
            </a:r>
            <a:r>
              <a:rPr lang="en-US" altLang="ja-JP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 </a:t>
            </a:r>
            <a:r>
              <a:rPr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minutes</a:t>
            </a:r>
            <a:endParaRPr lang="ja-JP" altLang="en-US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2984040" y="5373481"/>
            <a:ext cx="907071" cy="426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About 17 minutes</a:t>
            </a:r>
            <a:endParaRPr lang="ja-JP" altLang="en-US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6593043" y="5315498"/>
            <a:ext cx="907071" cy="426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About </a:t>
            </a:r>
            <a:r>
              <a:rPr lang="en-US" altLang="ja-JP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24</a:t>
            </a:r>
          </a:p>
          <a:p>
            <a:r>
              <a:rPr lang="en-US" altLang="ja-JP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minutes</a:t>
            </a:r>
            <a:endParaRPr lang="ja-JP" altLang="en-US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4810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/>
        </p:nvCxnSpPr>
        <p:spPr>
          <a:xfrm>
            <a:off x="92007" y="404296"/>
            <a:ext cx="9712497" cy="1932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6518" y="-7263"/>
            <a:ext cx="75470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The reason why holding your MICE in Okinawa</a:t>
            </a:r>
            <a:endParaRPr lang="ja-JP" altLang="en-US" sz="20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2007" y="548680"/>
            <a:ext cx="7621588" cy="441325"/>
          </a:xfrm>
          <a:prstGeom prst="round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TW" sz="20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Okinawa Island with its wealth of sightseeing</a:t>
            </a:r>
            <a:endParaRPr lang="ja-JP" altLang="en-US" sz="20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669915" y="1215910"/>
            <a:ext cx="6016227" cy="617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This area is home to aboriginal forests where rare species thrive, with remarkably clear ocean. The rich natural beauty and friendly people are typical of old Okinawa.</a:t>
            </a:r>
            <a:endParaRPr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3679292" y="4005064"/>
            <a:ext cx="6026236" cy="5362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Ryukyu, Asia, and America. This area centered on Okinawa city, where different cultures intersect, is a place of youthful and international spirit. </a:t>
            </a:r>
            <a:endParaRPr lang="en-US" altLang="zh-TW" sz="12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lang="en-US" altLang="zh-TW" sz="1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The </a:t>
            </a:r>
            <a:r>
              <a:rPr lang="en-US" altLang="zh-TW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combination of  progress and tradition is very appealing.</a:t>
            </a:r>
            <a:endParaRPr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右矢印 31"/>
          <p:cNvSpPr/>
          <p:nvPr/>
        </p:nvSpPr>
        <p:spPr>
          <a:xfrm>
            <a:off x="3177431" y="5752680"/>
            <a:ext cx="275847" cy="34061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4" name="Picture 6" descr="http://okasanta.co.uk/image-sozai/m/m0100/oka2-M01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918" y="4830615"/>
            <a:ext cx="451445" cy="50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右矢印 36"/>
          <p:cNvSpPr/>
          <p:nvPr/>
        </p:nvSpPr>
        <p:spPr>
          <a:xfrm>
            <a:off x="6633815" y="5705291"/>
            <a:ext cx="275847" cy="34061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9" name="Picture 6" descr="http://okasanta.co.uk/image-sozai/m/m0100/oka2-M01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302" y="4789813"/>
            <a:ext cx="451445" cy="50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右矢印 44"/>
          <p:cNvSpPr/>
          <p:nvPr/>
        </p:nvSpPr>
        <p:spPr>
          <a:xfrm>
            <a:off x="3182111" y="2944368"/>
            <a:ext cx="275847" cy="34061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7" name="Picture 6" descr="http://okasanta.co.uk/image-sozai/m/m0100/oka2-M01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598" y="2042122"/>
            <a:ext cx="451445" cy="50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右矢印 48"/>
          <p:cNvSpPr/>
          <p:nvPr/>
        </p:nvSpPr>
        <p:spPr>
          <a:xfrm>
            <a:off x="6561807" y="2938475"/>
            <a:ext cx="275847" cy="34061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7" name="図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51" y="1925812"/>
            <a:ext cx="2589864" cy="1659684"/>
          </a:xfrm>
          <a:prstGeom prst="rect">
            <a:avLst/>
          </a:prstGeom>
        </p:spPr>
      </p:pic>
      <p:sp>
        <p:nvSpPr>
          <p:cNvPr id="58" name="角丸四角形 57"/>
          <p:cNvSpPr/>
          <p:nvPr/>
        </p:nvSpPr>
        <p:spPr>
          <a:xfrm>
            <a:off x="272480" y="3284984"/>
            <a:ext cx="2598142" cy="273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2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Busena</a:t>
            </a:r>
            <a:r>
              <a:rPr lang="en-US" altLang="zh-TW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 Marine Park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9" name="図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64" y="1933136"/>
            <a:ext cx="2545778" cy="1690556"/>
          </a:xfrm>
          <a:prstGeom prst="rect">
            <a:avLst/>
          </a:prstGeom>
        </p:spPr>
      </p:pic>
      <p:sp>
        <p:nvSpPr>
          <p:cNvPr id="60" name="角丸四角形 59"/>
          <p:cNvSpPr/>
          <p:nvPr/>
        </p:nvSpPr>
        <p:spPr>
          <a:xfrm>
            <a:off x="3728864" y="3317654"/>
            <a:ext cx="2545778" cy="31025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Okinawa </a:t>
            </a:r>
            <a:r>
              <a:rPr lang="en-US" altLang="zh-TW" sz="12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Churaumi</a:t>
            </a:r>
            <a:r>
              <a:rPr lang="en-US" altLang="zh-TW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 Aquarium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1" name="Picture 4" descr="https://image.freepik.com/free-icon/_318-276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198" y="2086162"/>
            <a:ext cx="396173" cy="39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図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40" y="1927681"/>
            <a:ext cx="2550979" cy="1700227"/>
          </a:xfrm>
          <a:prstGeom prst="rect">
            <a:avLst/>
          </a:prstGeom>
        </p:spPr>
      </p:pic>
      <p:sp>
        <p:nvSpPr>
          <p:cNvPr id="63" name="角丸四角形 62"/>
          <p:cNvSpPr/>
          <p:nvPr/>
        </p:nvSpPr>
        <p:spPr>
          <a:xfrm>
            <a:off x="7109608" y="3337247"/>
            <a:ext cx="2554611" cy="30777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2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Bise-Fukugi</a:t>
            </a:r>
            <a:r>
              <a:rPr lang="en-US" altLang="zh-TW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 Tree Road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4" name="図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51" y="4671972"/>
            <a:ext cx="2526706" cy="1702017"/>
          </a:xfrm>
          <a:prstGeom prst="rect">
            <a:avLst/>
          </a:prstGeom>
        </p:spPr>
      </p:pic>
      <p:sp>
        <p:nvSpPr>
          <p:cNvPr id="65" name="角丸四角形 64"/>
          <p:cNvSpPr/>
          <p:nvPr/>
        </p:nvSpPr>
        <p:spPr>
          <a:xfrm>
            <a:off x="318367" y="6091191"/>
            <a:ext cx="2558843" cy="28939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Aeon Mall Okinawa </a:t>
            </a:r>
            <a:r>
              <a:rPr lang="en-US" altLang="zh-TW" sz="12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Rycom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6" name="図 6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762" y="4671972"/>
            <a:ext cx="2558112" cy="1704982"/>
          </a:xfrm>
          <a:prstGeom prst="rect">
            <a:avLst/>
          </a:prstGeom>
        </p:spPr>
      </p:pic>
      <p:sp>
        <p:nvSpPr>
          <p:cNvPr id="67" name="角丸四角形 66"/>
          <p:cNvSpPr/>
          <p:nvPr/>
        </p:nvSpPr>
        <p:spPr>
          <a:xfrm>
            <a:off x="3753498" y="6091191"/>
            <a:ext cx="2578376" cy="29432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Cape </a:t>
            </a:r>
            <a:r>
              <a:rPr lang="en-US" altLang="ja-JP" sz="12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Manzamo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8" name="図 6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5398" y="4677592"/>
            <a:ext cx="2510744" cy="1674528"/>
          </a:xfrm>
          <a:prstGeom prst="rect">
            <a:avLst/>
          </a:prstGeom>
        </p:spPr>
      </p:pic>
      <p:sp>
        <p:nvSpPr>
          <p:cNvPr id="69" name="角丸四角形 68"/>
          <p:cNvSpPr/>
          <p:nvPr/>
        </p:nvSpPr>
        <p:spPr>
          <a:xfrm>
            <a:off x="7175398" y="6053174"/>
            <a:ext cx="2510744" cy="3208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Mihama 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American 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Village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144591" y="1196752"/>
            <a:ext cx="293620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Recommended Course of </a:t>
            </a:r>
            <a:endParaRPr lang="en-US" altLang="ja-JP" sz="1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the </a:t>
            </a:r>
            <a:r>
              <a:rPr lang="en-US" altLang="ja-JP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Northern Area</a:t>
            </a:r>
            <a:endParaRPr lang="ja-JP" altLang="en-US" sz="1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151297" y="3961181"/>
            <a:ext cx="293620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Recommended Course of </a:t>
            </a:r>
            <a:endParaRPr lang="en-US" altLang="ja-JP" sz="1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the </a:t>
            </a:r>
            <a:r>
              <a:rPr lang="en-US" altLang="ja-JP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Central Area</a:t>
            </a:r>
            <a:endParaRPr lang="ja-JP" altLang="en-US" sz="1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2957256" y="2455173"/>
            <a:ext cx="907071" cy="426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About </a:t>
            </a:r>
            <a:r>
              <a:rPr lang="en-US" altLang="ja-JP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47 </a:t>
            </a:r>
            <a:r>
              <a:rPr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minutes</a:t>
            </a:r>
            <a:endParaRPr lang="ja-JP" altLang="en-US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6317558" y="2486537"/>
            <a:ext cx="907071" cy="426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About </a:t>
            </a:r>
            <a:r>
              <a:rPr lang="en-US" altLang="ja-JP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21 </a:t>
            </a:r>
            <a:r>
              <a:rPr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minutes</a:t>
            </a:r>
            <a:endParaRPr lang="ja-JP" altLang="en-US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2924901" y="5278573"/>
            <a:ext cx="907071" cy="426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About </a:t>
            </a:r>
            <a:r>
              <a:rPr lang="en-US" altLang="ja-JP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44 </a:t>
            </a:r>
            <a:r>
              <a:rPr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minutes</a:t>
            </a:r>
            <a:endParaRPr lang="ja-JP" altLang="en-US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6352138" y="5266738"/>
            <a:ext cx="907071" cy="426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About </a:t>
            </a:r>
            <a:r>
              <a:rPr lang="en-US" altLang="ja-JP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44 </a:t>
            </a:r>
            <a:r>
              <a:rPr lang="en-US" altLang="ja-JP" sz="1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minutes</a:t>
            </a:r>
            <a:endParaRPr lang="ja-JP" altLang="en-US" sz="1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4112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2370</TotalTime>
  <Words>264</Words>
  <Application>Microsoft Office PowerPoint</Application>
  <PresentationFormat>A4 210 x 297 mm</PresentationFormat>
  <Paragraphs>40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Meiryo UI</vt:lpstr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Administrator</dc:creator>
  <cp:lastModifiedBy>嶋田正明</cp:lastModifiedBy>
  <cp:revision>144</cp:revision>
  <dcterms:created xsi:type="dcterms:W3CDTF">2015-12-30T06:41:28Z</dcterms:created>
  <dcterms:modified xsi:type="dcterms:W3CDTF">2016-12-21T09:22:14Z</dcterms:modified>
</cp:coreProperties>
</file>